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Open Sans" panose="020B0604020202020204" charset="0"/>
      <p:regular r:id="rId9"/>
      <p:bold r:id="rId10"/>
      <p:italic r:id="rId11"/>
      <p:boldItalic r:id="rId12"/>
    </p:embeddedFont>
    <p:embeddedFont>
      <p:font typeface="Economica" panose="020B0604020202020204" charset="0"/>
      <p:regular r:id="rId13"/>
      <p:bold r:id="rId14"/>
      <p:italic r:id="rId15"/>
      <p:boldItalic r:id="rId1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015396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6370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1689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2235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947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4863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7043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0" name="Shape 10"/>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2" name="Shape 12"/>
          <p:cNvSpPr txBox="1">
            <a:spLocks noGrp="1"/>
          </p:cNvSpPr>
          <p:nvPr>
            <p:ph type="subTitle" idx="1"/>
          </p:nvPr>
        </p:nvSpPr>
        <p:spPr>
          <a:xfrm>
            <a:off x="3044700" y="3116580"/>
            <a:ext cx="3054600" cy="701399"/>
          </a:xfrm>
          <a:prstGeom prst="rect">
            <a:avLst/>
          </a:prstGeom>
        </p:spPr>
        <p:txBody>
          <a:bodyPr lIns="91425" tIns="91425" rIns="91425" bIns="91425" anchor="t" anchorCtr="0"/>
          <a:lstStyle>
            <a:lvl1pPr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52" name="Shape 52"/>
          <p:cNvSpPr txBox="1">
            <a:spLocks noGrp="1"/>
          </p:cNvSpPr>
          <p:nvPr>
            <p:ph type="title"/>
          </p:nvPr>
        </p:nvSpPr>
        <p:spPr>
          <a:xfrm>
            <a:off x="311700" y="957125"/>
            <a:ext cx="8520599" cy="2128799"/>
          </a:xfrm>
          <a:prstGeom prst="rect">
            <a:avLst/>
          </a:prstGeom>
        </p:spPr>
        <p:txBody>
          <a:bodyPr lIns="91425" tIns="91425" rIns="91425" bIns="91425" anchor="ctr" anchorCtr="0"/>
          <a:lstStyle>
            <a:lvl1pPr algn="ctr">
              <a:spcBef>
                <a:spcPts val="0"/>
              </a:spcBef>
              <a:buClr>
                <a:schemeClr val="lt2"/>
              </a:buClr>
              <a:buSzPct val="100000"/>
              <a:defRPr sz="16000">
                <a:solidFill>
                  <a:schemeClr val="lt2"/>
                </a:solidFill>
              </a:defRPr>
            </a:lvl1pPr>
            <a:lvl2pPr algn="ctr">
              <a:spcBef>
                <a:spcPts val="0"/>
              </a:spcBef>
              <a:buClr>
                <a:schemeClr val="lt2"/>
              </a:buClr>
              <a:buSzPct val="100000"/>
              <a:defRPr sz="16000">
                <a:solidFill>
                  <a:schemeClr val="lt2"/>
                </a:solidFill>
              </a:defRPr>
            </a:lvl2pPr>
            <a:lvl3pPr algn="ctr">
              <a:spcBef>
                <a:spcPts val="0"/>
              </a:spcBef>
              <a:buClr>
                <a:schemeClr val="lt2"/>
              </a:buClr>
              <a:buSzPct val="100000"/>
              <a:defRPr sz="16000">
                <a:solidFill>
                  <a:schemeClr val="lt2"/>
                </a:solidFill>
              </a:defRPr>
            </a:lvl3pPr>
            <a:lvl4pPr algn="ctr">
              <a:spcBef>
                <a:spcPts val="0"/>
              </a:spcBef>
              <a:buClr>
                <a:schemeClr val="lt2"/>
              </a:buClr>
              <a:buSzPct val="100000"/>
              <a:defRPr sz="16000">
                <a:solidFill>
                  <a:schemeClr val="lt2"/>
                </a:solidFill>
              </a:defRPr>
            </a:lvl4pPr>
            <a:lvl5pPr algn="ctr">
              <a:spcBef>
                <a:spcPts val="0"/>
              </a:spcBef>
              <a:buClr>
                <a:schemeClr val="lt2"/>
              </a:buClr>
              <a:buSzPct val="100000"/>
              <a:defRPr sz="16000">
                <a:solidFill>
                  <a:schemeClr val="lt2"/>
                </a:solidFill>
              </a:defRPr>
            </a:lvl5pPr>
            <a:lvl6pPr algn="ctr">
              <a:spcBef>
                <a:spcPts val="0"/>
              </a:spcBef>
              <a:buClr>
                <a:schemeClr val="lt2"/>
              </a:buClr>
              <a:buSzPct val="100000"/>
              <a:defRPr sz="16000">
                <a:solidFill>
                  <a:schemeClr val="lt2"/>
                </a:solidFill>
              </a:defRPr>
            </a:lvl6pPr>
            <a:lvl7pPr algn="ctr">
              <a:spcBef>
                <a:spcPts val="0"/>
              </a:spcBef>
              <a:buClr>
                <a:schemeClr val="lt2"/>
              </a:buClr>
              <a:buSzPct val="100000"/>
              <a:defRPr sz="16000">
                <a:solidFill>
                  <a:schemeClr val="lt2"/>
                </a:solidFill>
              </a:defRPr>
            </a:lvl7pPr>
            <a:lvl8pPr algn="ctr">
              <a:spcBef>
                <a:spcPts val="0"/>
              </a:spcBef>
              <a:buClr>
                <a:schemeClr val="lt2"/>
              </a:buClr>
              <a:buSzPct val="100000"/>
              <a:defRPr sz="16000">
                <a:solidFill>
                  <a:schemeClr val="lt2"/>
                </a:solidFill>
              </a:defRPr>
            </a:lvl8pPr>
            <a:lvl9pPr algn="ctr">
              <a:spcBef>
                <a:spcPts val="0"/>
              </a:spcBef>
              <a:buClr>
                <a:schemeClr val="lt2"/>
              </a:buClr>
              <a:buSzPct val="100000"/>
              <a:defRPr sz="16000">
                <a:solidFill>
                  <a:schemeClr val="lt2"/>
                </a:solidFill>
              </a:defRPr>
            </a:lvl9pPr>
          </a:lstStyle>
          <a:p>
            <a:endParaRPr/>
          </a:p>
        </p:txBody>
      </p:sp>
      <p:sp>
        <p:nvSpPr>
          <p:cNvPr id="53" name="Shape 53"/>
          <p:cNvSpPr txBox="1">
            <a:spLocks noGrp="1"/>
          </p:cNvSpPr>
          <p:nvPr>
            <p:ph type="body" idx="1"/>
          </p:nvPr>
        </p:nvSpPr>
        <p:spPr>
          <a:xfrm>
            <a:off x="311700" y="3162000"/>
            <a:ext cx="8520599"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6" name="Shape 16"/>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txBox="1">
            <a:spLocks noGrp="1"/>
          </p:cNvSpPr>
          <p:nvPr>
            <p:ph type="title"/>
          </p:nvPr>
        </p:nvSpPr>
        <p:spPr>
          <a:xfrm>
            <a:off x="773700" y="1806450"/>
            <a:ext cx="7596600" cy="1530600"/>
          </a:xfrm>
          <a:prstGeom prst="rect">
            <a:avLst/>
          </a:prstGeom>
        </p:spPr>
        <p:txBody>
          <a:bodyPr lIns="91425" tIns="91425" rIns="91425" bIns="91425" anchor="ctr"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1" name="Shape 21"/>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225225"/>
            <a:ext cx="8520599" cy="3354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311700" y="1225225"/>
            <a:ext cx="3999899" cy="3354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832400" y="1225225"/>
            <a:ext cx="3999899" cy="3354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a:p>
        </p:txBody>
      </p:sp>
      <p:sp>
        <p:nvSpPr>
          <p:cNvPr id="34" name="Shape 34"/>
          <p:cNvSpPr txBox="1">
            <a:spLocks noGrp="1"/>
          </p:cNvSpPr>
          <p:nvPr>
            <p:ph type="body" idx="1"/>
          </p:nvPr>
        </p:nvSpPr>
        <p:spPr>
          <a:xfrm>
            <a:off x="311700" y="1399399"/>
            <a:ext cx="2807999" cy="27849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8" name="Shape 38"/>
          <p:cNvSpPr txBox="1">
            <a:spLocks noGrp="1"/>
          </p:cNvSpPr>
          <p:nvPr>
            <p:ph type="title"/>
          </p:nvPr>
        </p:nvSpPr>
        <p:spPr>
          <a:xfrm>
            <a:off x="490250" y="450150"/>
            <a:ext cx="5878799"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cxnSp>
        <p:nvCxnSpPr>
          <p:cNvPr id="42" name="Shape 42"/>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3" name="Shape 43"/>
          <p:cNvSpPr txBox="1">
            <a:spLocks noGrp="1"/>
          </p:cNvSpPr>
          <p:nvPr>
            <p:ph type="title"/>
          </p:nvPr>
        </p:nvSpPr>
        <p:spPr>
          <a:xfrm>
            <a:off x="265500" y="929275"/>
            <a:ext cx="4045199" cy="1786199"/>
          </a:xfrm>
          <a:prstGeom prst="rect">
            <a:avLst/>
          </a:prstGeom>
        </p:spPr>
        <p:txBody>
          <a:bodyPr lIns="91425" tIns="91425" rIns="91425" b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a:endParaRPr/>
          </a:p>
        </p:txBody>
      </p:sp>
      <p:sp>
        <p:nvSpPr>
          <p:cNvPr id="44" name="Shape 44"/>
          <p:cNvSpPr txBox="1">
            <a:spLocks noGrp="1"/>
          </p:cNvSpPr>
          <p:nvPr>
            <p:ph type="subTitle" idx="1"/>
          </p:nvPr>
        </p:nvSpPr>
        <p:spPr>
          <a:xfrm>
            <a:off x="265500" y="2769000"/>
            <a:ext cx="4045199" cy="1574099"/>
          </a:xfrm>
          <a:prstGeom prst="rect">
            <a:avLst/>
          </a:prstGeom>
        </p:spPr>
        <p:txBody>
          <a:bodyPr lIns="91425" tIns="91425" rIns="91425" bIns="91425" anchor="t" anchorCtr="0"/>
          <a:lstStyle>
            <a:lvl1pPr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5" name="Shape 45"/>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9500" y="42189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6" name="Shape 6"/>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044700" y="2228180"/>
            <a:ext cx="3054600" cy="1537199"/>
          </a:xfrm>
          <a:prstGeom prst="rect">
            <a:avLst/>
          </a:prstGeom>
        </p:spPr>
        <p:txBody>
          <a:bodyPr lIns="91425" tIns="91425" rIns="91425" bIns="91425" anchor="b" anchorCtr="0">
            <a:noAutofit/>
          </a:bodyPr>
          <a:lstStyle/>
          <a:p>
            <a:pPr>
              <a:spcBef>
                <a:spcPts val="0"/>
              </a:spcBef>
              <a:buNone/>
            </a:pPr>
            <a:r>
              <a:rPr lang="en"/>
              <a:t>Use Google Slides to Create Poster Presentation</a:t>
            </a:r>
          </a:p>
        </p:txBody>
      </p:sp>
      <p:sp>
        <p:nvSpPr>
          <p:cNvPr id="62" name="Shape 62"/>
          <p:cNvSpPr txBox="1">
            <a:spLocks noGrp="1"/>
          </p:cNvSpPr>
          <p:nvPr>
            <p:ph type="subTitle" idx="1"/>
          </p:nvPr>
        </p:nvSpPr>
        <p:spPr>
          <a:xfrm>
            <a:off x="3186625" y="3765380"/>
            <a:ext cx="3054600" cy="701399"/>
          </a:xfrm>
          <a:prstGeom prst="rect">
            <a:avLst/>
          </a:prstGeom>
        </p:spPr>
        <p:txBody>
          <a:bodyPr lIns="91425" tIns="91425" rIns="91425" bIns="91425" anchor="t" anchorCtr="0">
            <a:noAutofit/>
          </a:bodyPr>
          <a:lstStyle/>
          <a:p>
            <a:pPr>
              <a:spcBef>
                <a:spcPts val="0"/>
              </a:spcBef>
              <a:buNone/>
            </a:pPr>
            <a:r>
              <a:rPr lang="en"/>
              <a:t>You will NOT be presenting on a computer, you are creating a poster. Here is how...</a:t>
            </a:r>
          </a:p>
        </p:txBody>
      </p:sp>
      <p:pic>
        <p:nvPicPr>
          <p:cNvPr id="63" name="Shape 63"/>
          <p:cNvPicPr preferRelativeResize="0"/>
          <p:nvPr/>
        </p:nvPicPr>
        <p:blipFill>
          <a:blip r:embed="rId3">
            <a:alphaModFix/>
          </a:blip>
          <a:stretch>
            <a:fillRect/>
          </a:stretch>
        </p:blipFill>
        <p:spPr>
          <a:xfrm>
            <a:off x="-2" y="2309275"/>
            <a:ext cx="3312318" cy="3067725"/>
          </a:xfrm>
          <a:prstGeom prst="rect">
            <a:avLst/>
          </a:prstGeom>
          <a:noFill/>
          <a:ln>
            <a:noFill/>
          </a:ln>
        </p:spPr>
      </p:pic>
      <p:pic>
        <p:nvPicPr>
          <p:cNvPr id="64" name="Shape 64"/>
          <p:cNvPicPr preferRelativeResize="0"/>
          <p:nvPr/>
        </p:nvPicPr>
        <p:blipFill>
          <a:blip r:embed="rId4">
            <a:alphaModFix/>
          </a:blip>
          <a:stretch>
            <a:fillRect/>
          </a:stretch>
        </p:blipFill>
        <p:spPr>
          <a:xfrm>
            <a:off x="6241225" y="170475"/>
            <a:ext cx="2857500" cy="2857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Create a Google Slides Presentation</a:t>
            </a:r>
          </a:p>
        </p:txBody>
      </p:sp>
      <p:sp>
        <p:nvSpPr>
          <p:cNvPr id="70" name="Shape 70"/>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rtl="0">
              <a:spcBef>
                <a:spcPts val="0"/>
              </a:spcBef>
              <a:buNone/>
            </a:pPr>
            <a:r>
              <a:rPr lang="en"/>
              <a:t>step 1: One team member will create a presentation</a:t>
            </a:r>
          </a:p>
          <a:p>
            <a:pPr rtl="0">
              <a:spcBef>
                <a:spcPts val="0"/>
              </a:spcBef>
              <a:buNone/>
            </a:pPr>
            <a:r>
              <a:rPr lang="en"/>
              <a:t>step 2: Share the presentation and editing with each member of the group </a:t>
            </a:r>
            <a:r>
              <a:rPr lang="en">
                <a:solidFill>
                  <a:srgbClr val="CC0000"/>
                </a:solidFill>
              </a:rPr>
              <a:t>AND your teacher.</a:t>
            </a:r>
          </a:p>
          <a:p>
            <a:pPr rtl="0">
              <a:spcBef>
                <a:spcPts val="0"/>
              </a:spcBef>
              <a:buNone/>
            </a:pPr>
            <a:r>
              <a:rPr lang="en"/>
              <a:t>step 3: Start putting all of your information on slides in a way that you would want to print the slide to put them onto a poster board.</a:t>
            </a:r>
          </a:p>
          <a:p>
            <a:pPr>
              <a:spcBef>
                <a:spcPts val="0"/>
              </a:spcBef>
              <a:buNone/>
            </a:pPr>
            <a:r>
              <a:rPr lang="en"/>
              <a:t>	This is so everyone has access and it is easy to edit later if you find anything you want to change before going in front of experts to present!</a:t>
            </a:r>
          </a:p>
        </p:txBody>
      </p:sp>
      <p:pic>
        <p:nvPicPr>
          <p:cNvPr id="71" name="Shape 71"/>
          <p:cNvPicPr preferRelativeResize="0"/>
          <p:nvPr/>
        </p:nvPicPr>
        <p:blipFill>
          <a:blip r:embed="rId3">
            <a:alphaModFix/>
          </a:blip>
          <a:stretch>
            <a:fillRect/>
          </a:stretch>
        </p:blipFill>
        <p:spPr>
          <a:xfrm>
            <a:off x="6306125" y="123648"/>
            <a:ext cx="1101575" cy="1101575"/>
          </a:xfrm>
          <a:prstGeom prst="rect">
            <a:avLst/>
          </a:prstGeom>
          <a:noFill/>
          <a:ln>
            <a:noFill/>
          </a:ln>
        </p:spPr>
      </p:pic>
      <p:pic>
        <p:nvPicPr>
          <p:cNvPr id="72" name="Shape 72"/>
          <p:cNvPicPr preferRelativeResize="0"/>
          <p:nvPr/>
        </p:nvPicPr>
        <p:blipFill>
          <a:blip r:embed="rId4">
            <a:alphaModFix/>
          </a:blip>
          <a:stretch>
            <a:fillRect/>
          </a:stretch>
        </p:blipFill>
        <p:spPr>
          <a:xfrm>
            <a:off x="7407700" y="315921"/>
            <a:ext cx="1924000" cy="1671560"/>
          </a:xfrm>
          <a:prstGeom prst="rect">
            <a:avLst/>
          </a:prstGeom>
          <a:noFill/>
          <a:ln>
            <a:noFill/>
          </a:ln>
        </p:spPr>
      </p:pic>
      <p:pic>
        <p:nvPicPr>
          <p:cNvPr id="73" name="Shape 73"/>
          <p:cNvPicPr preferRelativeResize="0"/>
          <p:nvPr/>
        </p:nvPicPr>
        <p:blipFill>
          <a:blip r:embed="rId5">
            <a:alphaModFix/>
          </a:blip>
          <a:stretch>
            <a:fillRect/>
          </a:stretch>
        </p:blipFill>
        <p:spPr>
          <a:xfrm>
            <a:off x="6306125" y="3973875"/>
            <a:ext cx="2533624" cy="9712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214550"/>
            <a:ext cx="8520599" cy="831299"/>
          </a:xfrm>
          <a:prstGeom prst="rect">
            <a:avLst/>
          </a:prstGeom>
        </p:spPr>
        <p:txBody>
          <a:bodyPr lIns="91425" tIns="91425" rIns="91425" bIns="91425" anchor="b" anchorCtr="0">
            <a:noAutofit/>
          </a:bodyPr>
          <a:lstStyle/>
          <a:p>
            <a:pPr>
              <a:spcBef>
                <a:spcPts val="0"/>
              </a:spcBef>
              <a:buNone/>
            </a:pPr>
            <a:r>
              <a:rPr lang="en"/>
              <a:t>Your Presentation / Poster</a:t>
            </a:r>
          </a:p>
        </p:txBody>
      </p:sp>
      <p:sp>
        <p:nvSpPr>
          <p:cNvPr id="79" name="Shape 79"/>
          <p:cNvSpPr txBox="1">
            <a:spLocks noGrp="1"/>
          </p:cNvSpPr>
          <p:nvPr>
            <p:ph type="body" idx="1"/>
          </p:nvPr>
        </p:nvSpPr>
        <p:spPr>
          <a:xfrm>
            <a:off x="272176" y="885137"/>
            <a:ext cx="5433600" cy="3701699"/>
          </a:xfrm>
          <a:prstGeom prst="rect">
            <a:avLst/>
          </a:prstGeom>
        </p:spPr>
        <p:txBody>
          <a:bodyPr lIns="91425" tIns="91425" rIns="91425" bIns="91425" anchor="t" anchorCtr="0">
            <a:noAutofit/>
          </a:bodyPr>
          <a:lstStyle/>
          <a:p>
            <a:pPr rtl="0">
              <a:spcBef>
                <a:spcPts val="0"/>
              </a:spcBef>
              <a:buNone/>
            </a:pPr>
            <a:r>
              <a:rPr lang="en" dirty="0"/>
              <a:t>*Be creative with your title!         </a:t>
            </a:r>
          </a:p>
          <a:p>
            <a:pPr marL="457200" indent="0" rtl="0">
              <a:spcBef>
                <a:spcPts val="0"/>
              </a:spcBef>
              <a:buNone/>
            </a:pPr>
            <a:r>
              <a:rPr lang="en" dirty="0"/>
              <a:t>NOT ALLOWED TITLES! - 	Physics PBL, Share the Spark PBL, PBL, Physics, Energy… etc.</a:t>
            </a:r>
          </a:p>
          <a:p>
            <a:pPr rtl="0">
              <a:spcBef>
                <a:spcPts val="0"/>
              </a:spcBef>
              <a:buNone/>
            </a:pPr>
            <a:r>
              <a:rPr lang="en" dirty="0"/>
              <a:t>*Try not to use personal pronouns (I, me, we, our, us, etc.)</a:t>
            </a:r>
          </a:p>
          <a:p>
            <a:pPr rtl="0">
              <a:spcBef>
                <a:spcPts val="0"/>
              </a:spcBef>
              <a:buNone/>
            </a:pPr>
            <a:r>
              <a:rPr lang="en" dirty="0"/>
              <a:t>*use color! by printing in color, coloring, or using construction paper behind your printed slides</a:t>
            </a:r>
          </a:p>
          <a:p>
            <a:pPr rtl="0">
              <a:spcBef>
                <a:spcPts val="0"/>
              </a:spcBef>
              <a:buNone/>
            </a:pPr>
            <a:r>
              <a:rPr lang="en" dirty="0"/>
              <a:t>*use pictures! Posters that are all words are boring! </a:t>
            </a:r>
          </a:p>
          <a:p>
            <a:pPr>
              <a:spcBef>
                <a:spcPts val="0"/>
              </a:spcBef>
              <a:buNone/>
            </a:pPr>
            <a:endParaRPr dirty="0"/>
          </a:p>
        </p:txBody>
      </p:sp>
      <p:pic>
        <p:nvPicPr>
          <p:cNvPr id="80" name="Shape 80"/>
          <p:cNvPicPr preferRelativeResize="0"/>
          <p:nvPr/>
        </p:nvPicPr>
        <p:blipFill>
          <a:blip r:embed="rId3">
            <a:alphaModFix/>
          </a:blip>
          <a:stretch>
            <a:fillRect/>
          </a:stretch>
        </p:blipFill>
        <p:spPr>
          <a:xfrm>
            <a:off x="4996200" y="214550"/>
            <a:ext cx="1828875" cy="1341175"/>
          </a:xfrm>
          <a:prstGeom prst="rect">
            <a:avLst/>
          </a:prstGeom>
          <a:noFill/>
          <a:ln>
            <a:noFill/>
          </a:ln>
        </p:spPr>
      </p:pic>
      <p:pic>
        <p:nvPicPr>
          <p:cNvPr id="81" name="Shape 81"/>
          <p:cNvPicPr preferRelativeResize="0"/>
          <p:nvPr/>
        </p:nvPicPr>
        <p:blipFill>
          <a:blip r:embed="rId4">
            <a:alphaModFix/>
          </a:blip>
          <a:stretch>
            <a:fillRect/>
          </a:stretch>
        </p:blipFill>
        <p:spPr>
          <a:xfrm>
            <a:off x="6087428" y="3503099"/>
            <a:ext cx="2744870" cy="1341174"/>
          </a:xfrm>
          <a:prstGeom prst="rect">
            <a:avLst/>
          </a:prstGeom>
          <a:noFill/>
          <a:ln>
            <a:noFill/>
          </a:ln>
        </p:spPr>
      </p:pic>
      <p:pic>
        <p:nvPicPr>
          <p:cNvPr id="82" name="Shape 82"/>
          <p:cNvPicPr preferRelativeResize="0"/>
          <p:nvPr/>
        </p:nvPicPr>
        <p:blipFill>
          <a:blip r:embed="rId5">
            <a:alphaModFix/>
          </a:blip>
          <a:stretch>
            <a:fillRect/>
          </a:stretch>
        </p:blipFill>
        <p:spPr>
          <a:xfrm>
            <a:off x="5793916" y="1672655"/>
            <a:ext cx="3185175" cy="102538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Suggested slides:	</a:t>
            </a:r>
          </a:p>
        </p:txBody>
      </p:sp>
      <p:sp>
        <p:nvSpPr>
          <p:cNvPr id="88" name="Shape 88"/>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rtl="0">
              <a:spcBef>
                <a:spcPts val="0"/>
              </a:spcBef>
              <a:buNone/>
            </a:pPr>
            <a:r>
              <a:rPr lang="en"/>
              <a:t>-Title with team members names and career roles (should be across the top of the poster and not a normal page printout / slide)</a:t>
            </a:r>
          </a:p>
          <a:p>
            <a:pPr rtl="0">
              <a:spcBef>
                <a:spcPts val="0"/>
              </a:spcBef>
              <a:buNone/>
            </a:pPr>
            <a:r>
              <a:rPr lang="en"/>
              <a:t>-Detailed/ professional diagram of your solution plan (Site Analyst)</a:t>
            </a:r>
          </a:p>
          <a:p>
            <a:pPr rtl="0">
              <a:spcBef>
                <a:spcPts val="0"/>
              </a:spcBef>
              <a:buNone/>
            </a:pPr>
            <a:r>
              <a:rPr lang="en"/>
              <a:t>-Introduction / sales pitch (Operations Manager)</a:t>
            </a:r>
          </a:p>
          <a:p>
            <a:pPr rtl="0">
              <a:spcBef>
                <a:spcPts val="0"/>
              </a:spcBef>
              <a:buNone/>
            </a:pPr>
            <a:r>
              <a:rPr lang="en"/>
              <a:t>-Explanation of the electrical needs of the school and what your device will provide (This is the CER for the Electrical Engineer)</a:t>
            </a:r>
          </a:p>
          <a:p>
            <a:pPr rtl="0">
              <a:spcBef>
                <a:spcPts val="0"/>
              </a:spcBef>
              <a:buNone/>
            </a:pPr>
            <a:r>
              <a:rPr lang="en"/>
              <a:t>-A schematic of the proposed device your team is building (Electrical Engineer)</a:t>
            </a:r>
          </a:p>
          <a:p>
            <a:pPr>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170900"/>
            <a:ext cx="8520599" cy="831299"/>
          </a:xfrm>
          <a:prstGeom prst="rect">
            <a:avLst/>
          </a:prstGeom>
        </p:spPr>
        <p:txBody>
          <a:bodyPr lIns="91425" tIns="91425" rIns="91425" bIns="91425" anchor="b" anchorCtr="0">
            <a:noAutofit/>
          </a:bodyPr>
          <a:lstStyle/>
          <a:p>
            <a:pPr>
              <a:spcBef>
                <a:spcPts val="0"/>
              </a:spcBef>
              <a:buNone/>
            </a:pPr>
            <a:r>
              <a:rPr lang="en"/>
              <a:t>Suggested Slides Continued:</a:t>
            </a:r>
          </a:p>
        </p:txBody>
      </p:sp>
      <p:sp>
        <p:nvSpPr>
          <p:cNvPr id="94" name="Shape 94"/>
          <p:cNvSpPr txBox="1">
            <a:spLocks noGrp="1"/>
          </p:cNvSpPr>
          <p:nvPr>
            <p:ph type="body" idx="1"/>
          </p:nvPr>
        </p:nvSpPr>
        <p:spPr>
          <a:xfrm>
            <a:off x="311700" y="894750"/>
            <a:ext cx="8520599" cy="33540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a:t>-price analysis (This is the CER for the Operations Manager) with a comparison of how much it would cost if they didn’t use a renewable energy source to power the same amount of devices</a:t>
            </a:r>
          </a:p>
          <a:p>
            <a:pPr lvl="0" rtl="0">
              <a:spcBef>
                <a:spcPts val="0"/>
              </a:spcBef>
              <a:buClr>
                <a:schemeClr val="dk1"/>
              </a:buClr>
              <a:buSzPct val="61111"/>
              <a:buFont typeface="Arial"/>
              <a:buNone/>
            </a:pPr>
            <a:r>
              <a:rPr lang="en"/>
              <a:t>-Explain the reasoning for choosing your solution type for St. Timothy’s School (This is the CER for the Site Analyst) - Include weather / site conditions that align with the energy source chosen</a:t>
            </a:r>
          </a:p>
          <a:p>
            <a:pPr lvl="0" rtl="0">
              <a:spcBef>
                <a:spcPts val="0"/>
              </a:spcBef>
              <a:buClr>
                <a:schemeClr val="dk1"/>
              </a:buClr>
              <a:buSzPct val="61111"/>
              <a:buFont typeface="Arial"/>
              <a:buNone/>
            </a:pPr>
            <a:r>
              <a:rPr lang="en"/>
              <a:t>- Diagram of Energy transfers and converstions with a description of how many times energy was converted or transfered (This is the CER for the Energy Engineer)</a:t>
            </a:r>
          </a:p>
          <a:p>
            <a:pPr lvl="0" rtl="0">
              <a:spcBef>
                <a:spcPts val="0"/>
              </a:spcBef>
              <a:buClr>
                <a:schemeClr val="dk1"/>
              </a:buClr>
              <a:buSzPct val="61111"/>
              <a:buFont typeface="Arial"/>
              <a:buNone/>
            </a:pPr>
            <a:r>
              <a:rPr lang="en"/>
              <a:t>*Also include a print out with the prototype (not on poster) of a schematic of the prototype (Electrical Engineer)</a:t>
            </a:r>
          </a:p>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Hints and Suggestions:</a:t>
            </a:r>
          </a:p>
        </p:txBody>
      </p:sp>
      <p:sp>
        <p:nvSpPr>
          <p:cNvPr id="100" name="Shape 100"/>
          <p:cNvSpPr txBox="1">
            <a:spLocks noGrp="1"/>
          </p:cNvSpPr>
          <p:nvPr>
            <p:ph type="body" idx="1"/>
          </p:nvPr>
        </p:nvSpPr>
        <p:spPr>
          <a:xfrm>
            <a:off x="311700" y="1022475"/>
            <a:ext cx="8520599" cy="3354000"/>
          </a:xfrm>
          <a:prstGeom prst="rect">
            <a:avLst/>
          </a:prstGeom>
        </p:spPr>
        <p:txBody>
          <a:bodyPr lIns="91425" tIns="91425" rIns="91425" bIns="91425" anchor="t" anchorCtr="0">
            <a:noAutofit/>
          </a:bodyPr>
          <a:lstStyle/>
          <a:p>
            <a:pPr rtl="0">
              <a:spcBef>
                <a:spcPts val="0"/>
              </a:spcBef>
              <a:buNone/>
            </a:pPr>
            <a:r>
              <a:rPr lang="en"/>
              <a:t>Make it visually appealing</a:t>
            </a:r>
          </a:p>
          <a:p>
            <a:pPr rtl="0">
              <a:spcBef>
                <a:spcPts val="0"/>
              </a:spcBef>
              <a:buNone/>
            </a:pPr>
            <a:r>
              <a:rPr lang="en"/>
              <a:t>Think about changing font size, type, bold, or italics  for important ideas</a:t>
            </a:r>
          </a:p>
          <a:p>
            <a:pPr rtl="0">
              <a:spcBef>
                <a:spcPts val="0"/>
              </a:spcBef>
              <a:buNone/>
            </a:pPr>
            <a:r>
              <a:rPr lang="en"/>
              <a:t>Don’t make all of the pages the same size! (make half size slides…)</a:t>
            </a:r>
          </a:p>
          <a:p>
            <a:pPr rtl="0">
              <a:spcBef>
                <a:spcPts val="0"/>
              </a:spcBef>
              <a:buNone/>
            </a:pPr>
            <a:r>
              <a:rPr lang="en"/>
              <a:t>What pictures could you add that highlight your idea and make the poster more interesting to look at?</a:t>
            </a:r>
          </a:p>
          <a:p>
            <a:pPr rtl="0">
              <a:spcBef>
                <a:spcPts val="0"/>
              </a:spcBef>
              <a:buNone/>
            </a:pPr>
            <a:r>
              <a:rPr lang="en"/>
              <a:t>PRACTICE! Who will talk first? What order will you talk in? </a:t>
            </a:r>
          </a:p>
          <a:p>
            <a:pPr rtl="0">
              <a:spcBef>
                <a:spcPts val="0"/>
              </a:spcBef>
              <a:buNone/>
            </a:pPr>
            <a:r>
              <a:rPr lang="en"/>
              <a:t>Make note cards that say main ideas so that you use them and don’t read the poster to the audience (your are presenting to people who can read! Don’t read to them!)</a:t>
            </a:r>
          </a:p>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On-screen Show (16:9)</PresentationFormat>
  <Paragraphs>31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Open Sans</vt:lpstr>
      <vt:lpstr>Economica</vt:lpstr>
      <vt:lpstr>Arial</vt:lpstr>
      <vt:lpstr>luxe</vt:lpstr>
      <vt:lpstr>Use Google Slides to Create Poster Presentation</vt:lpstr>
      <vt:lpstr>Create a Google Slides Presentation</vt:lpstr>
      <vt:lpstr>Your Presentation / Poster</vt:lpstr>
      <vt:lpstr>Suggested slides: </vt:lpstr>
      <vt:lpstr>Suggested Slides Continued:</vt:lpstr>
      <vt:lpstr>Hints and Suggestions: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Google Slides to Create Poster Presentation</dc:title>
  <dc:creator>William Thielke</dc:creator>
  <cp:lastModifiedBy>William Thielke</cp:lastModifiedBy>
  <cp:revision>1</cp:revision>
  <dcterms:modified xsi:type="dcterms:W3CDTF">2015-12-04T14:10:37Z</dcterms:modified>
</cp:coreProperties>
</file>